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</p:sldMasterIdLst>
  <p:notesMasterIdLst>
    <p:notesMasterId r:id="rId15"/>
  </p:notesMasterIdLst>
  <p:handoutMasterIdLst>
    <p:handoutMasterId r:id="rId16"/>
  </p:handoutMasterIdLst>
  <p:sldIdLst>
    <p:sldId id="256" r:id="rId5"/>
    <p:sldId id="396" r:id="rId6"/>
    <p:sldId id="398" r:id="rId7"/>
    <p:sldId id="399" r:id="rId8"/>
    <p:sldId id="400" r:id="rId9"/>
    <p:sldId id="401" r:id="rId10"/>
    <p:sldId id="402" r:id="rId11"/>
    <p:sldId id="403" r:id="rId12"/>
    <p:sldId id="366" r:id="rId13"/>
    <p:sldId id="397" r:id="rId14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68" autoAdjust="0"/>
  </p:normalViewPr>
  <p:slideViewPr>
    <p:cSldViewPr>
      <p:cViewPr varScale="1">
        <p:scale>
          <a:sx n="99" d="100"/>
          <a:sy n="99" d="100"/>
        </p:scale>
        <p:origin x="1992" y="8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rodinsky, Sandra" userId="35d80237-9d89-4a28-b114-39b97aec07d4" providerId="ADAL" clId="{0E9EB10F-0C43-436D-B45C-507C99AEDABA}"/>
    <pc:docChg chg="modSld">
      <pc:chgData name="Skrodinsky, Sandra" userId="35d80237-9d89-4a28-b114-39b97aec07d4" providerId="ADAL" clId="{0E9EB10F-0C43-436D-B45C-507C99AEDABA}" dt="2026-05-26T15:30:44.010" v="42" actId="6549"/>
      <pc:docMkLst>
        <pc:docMk/>
      </pc:docMkLst>
      <pc:sldChg chg="modSp mod">
        <pc:chgData name="Skrodinsky, Sandra" userId="35d80237-9d89-4a28-b114-39b97aec07d4" providerId="ADAL" clId="{0E9EB10F-0C43-436D-B45C-507C99AEDABA}" dt="2026-05-26T15:30:44.010" v="42" actId="6549"/>
        <pc:sldMkLst>
          <pc:docMk/>
          <pc:sldMk cId="4064622484" sldId="396"/>
        </pc:sldMkLst>
        <pc:spChg chg="mod">
          <ac:chgData name="Skrodinsky, Sandra" userId="35d80237-9d89-4a28-b114-39b97aec07d4" providerId="ADAL" clId="{0E9EB10F-0C43-436D-B45C-507C99AEDABA}" dt="2026-05-26T15:30:44.010" v="42" actId="6549"/>
          <ac:spMkLst>
            <pc:docMk/>
            <pc:sldMk cId="4064622484" sldId="396"/>
            <ac:spMk id="3" creationId="{3CB388BC-E82D-D44A-ABBE-7331421D1E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00" tIns="43650" rIns="87300" bIns="43650" numCol="1" anchor="t" anchorCtr="0" compatLnSpc="1">
            <a:prstTxWarp prst="textNoShape">
              <a:avLst/>
            </a:prstTxWarp>
          </a:bodyPr>
          <a:lstStyle>
            <a:lvl1pPr defTabSz="873084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00" tIns="43650" rIns="87300" bIns="43650" numCol="1" anchor="t" anchorCtr="0" compatLnSpc="1">
            <a:prstTxWarp prst="textNoShape">
              <a:avLst/>
            </a:prstTxWarp>
          </a:bodyPr>
          <a:lstStyle>
            <a:lvl1pPr algn="r" defTabSz="873084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00" tIns="43650" rIns="87300" bIns="43650" numCol="1" anchor="b" anchorCtr="0" compatLnSpc="1">
            <a:prstTxWarp prst="textNoShape">
              <a:avLst/>
            </a:prstTxWarp>
          </a:bodyPr>
          <a:lstStyle>
            <a:lvl1pPr defTabSz="873084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00" tIns="43650" rIns="87300" bIns="43650" numCol="1" anchor="b" anchorCtr="0" compatLnSpc="1">
            <a:prstTxWarp prst="textNoShape">
              <a:avLst/>
            </a:prstTxWarp>
          </a:bodyPr>
          <a:lstStyle>
            <a:lvl1pPr algn="r" defTabSz="873084">
              <a:defRPr sz="1100"/>
            </a:lvl1pPr>
          </a:lstStyle>
          <a:p>
            <a:pPr>
              <a:defRPr/>
            </a:pPr>
            <a:fld id="{902693B3-E2EE-4334-95E6-70052F03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8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pPr>
              <a:defRPr/>
            </a:pPr>
            <a:fld id="{1CB34205-4EE8-4DA2-97BB-C2C7F66B7C7C}" type="datetimeFigureOut">
              <a:rPr lang="en-US"/>
              <a:pPr>
                <a:defRPr/>
              </a:pPr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6C7FA3EF-63C8-4B08-A721-C3050307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FA3EF-63C8-4B08-A721-C305030757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FA3EF-63C8-4B08-A721-C305030757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FA3EF-63C8-4B08-A721-C3050307571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2E9A5-E4FF-4584-B916-F4A92D9A07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5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691B6-6251-4276-AD43-2D2068DADC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92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7B323-565D-4D9D-AA28-FF1E8A06B0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90E3-3089-414D-8E13-9A83200292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1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485DE-CB88-444C-B2F9-25D4D69CB4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6DC3C-388A-45CB-B10F-8B99BA4480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3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BFC22-31DB-4945-826F-D22DD29C97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C4A62-EBC1-4564-97A0-8BB72DE060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8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62C7C-B850-4AD6-B551-21B03C70E3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6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A83D2-B3F7-4014-9011-7F56CD77B4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3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2BE8C-69C0-45C5-BBB4-75801875AB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F8CC0F-A99F-4538-A03F-82144B49B2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590550"/>
            <a:ext cx="6210300" cy="198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6000" dirty="0">
                <a:solidFill>
                  <a:schemeClr val="bg2"/>
                </a:solidFill>
                <a:latin typeface="Georgia" panose="02040502050405020303" pitchFamily="18" charset="0"/>
              </a:rPr>
              <a:t>How to Use Technology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BFEBA-16E1-462E-A337-6F2F9F3432D8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2860271"/>
            <a:ext cx="2400300" cy="5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June 9, 2026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27D4C4-C231-2700-79D4-9969FD303C0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2860271"/>
            <a:ext cx="4648200" cy="391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Christopher Hershey, CFP</a:t>
            </a:r>
            <a:r>
              <a:rPr lang="en-US" spc="150" baseline="3000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®</a:t>
            </a:r>
            <a:r>
              <a:rPr lang="en-US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, CRPC</a:t>
            </a:r>
            <a:r>
              <a:rPr lang="en-US" spc="150" baseline="3000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®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pc="150" baseline="30000" dirty="0">
              <a:solidFill>
                <a:srgbClr val="009CDE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F0830-ECDF-97A7-BC69-AD602F92B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24658"/>
            <a:ext cx="3048000" cy="391791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7A45B9E-3C44-A966-888C-A6A1E7E6A4E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3161780"/>
            <a:ext cx="4648200" cy="391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Michelle Sweigart, FPQP</a:t>
            </a:r>
            <a:r>
              <a:rPr lang="en-US" spc="150" baseline="3000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pc="150" baseline="30000" dirty="0">
              <a:solidFill>
                <a:srgbClr val="009CDE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590550"/>
            <a:ext cx="6210300" cy="9144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6000" dirty="0">
                <a:solidFill>
                  <a:schemeClr val="bg2"/>
                </a:solidFill>
                <a:latin typeface="Georgia" panose="02040502050405020303" pitchFamily="18" charset="0"/>
              </a:rPr>
              <a:t>Thank You!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C16A4E-4FD2-7052-F8C9-9C82734A7B7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80035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spc="150">
                <a:solidFill>
                  <a:schemeClr val="bg2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Rodgers-Associates.com</a:t>
            </a:r>
          </a:p>
          <a:p>
            <a:pPr algn="l">
              <a:lnSpc>
                <a:spcPct val="100000"/>
              </a:lnSpc>
            </a:pPr>
            <a:r>
              <a:rPr lang="en-US" sz="1200" spc="15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(717) 560-3800</a:t>
            </a:r>
            <a:endParaRPr lang="en-US" sz="1200" spc="150" dirty="0">
              <a:solidFill>
                <a:srgbClr val="009CDE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12B6EF-0ED3-741D-0883-2BAA03382973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2876550"/>
            <a:ext cx="2133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2025 Lititz Pike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spc="150" dirty="0">
                <a:solidFill>
                  <a:srgbClr val="009CDE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Lancaster, PA 17601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57EE8-6558-195D-3CAF-6D051CAC6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24658"/>
            <a:ext cx="3048000" cy="3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2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EA008-DDB6-3D49-912B-264D8A819108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Seminar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388BC-E82D-D44A-ABBE-7331421D1E86}"/>
              </a:ext>
            </a:extLst>
          </p:cNvPr>
          <p:cNvSpPr txBox="1"/>
          <p:nvPr/>
        </p:nvSpPr>
        <p:spPr>
          <a:xfrm>
            <a:off x="304800" y="1123950"/>
            <a:ext cx="7315200" cy="36576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Zoom Meeting Basics (including a demonstration)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Learn to join Zoom meetings, navigate controls, and adjust camera and audio for comfort.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Electronic Signing (including a demonstration)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Understand how </a:t>
            </a: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securely enables electronic document signing to save time and resources.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Effective Email Tips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Discover how to protect </a:t>
            </a:r>
            <a:r>
              <a:rPr lang="en-US" sz="1600">
                <a:latin typeface="Franklin Gothic Book" panose="020B0503020102020204" pitchFamily="34" charset="0"/>
              </a:rPr>
              <a:t>yourself from suspicious </a:t>
            </a:r>
            <a:r>
              <a:rPr lang="en-US" sz="1600" dirty="0">
                <a:latin typeface="Franklin Gothic Book" panose="020B0503020102020204" pitchFamily="34" charset="0"/>
              </a:rPr>
              <a:t>or scam messages.</a:t>
            </a:r>
          </a:p>
        </p:txBody>
      </p:sp>
    </p:spTree>
    <p:extLst>
      <p:ext uri="{BB962C8B-B14F-4D97-AF65-F5344CB8AC3E}">
        <p14:creationId xmlns:p14="http://schemas.microsoft.com/office/powerpoint/2010/main" val="40646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4FFFD9-E1D8-AA80-F128-C91E8DF4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9D5B8-EE5A-DA4B-D6D5-FB51EB907455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Why This Matters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86DD5-C923-EC91-5950-CEBDE49ABA59}"/>
              </a:ext>
            </a:extLst>
          </p:cNvPr>
          <p:cNvSpPr txBox="1"/>
          <p:nvPr/>
        </p:nvSpPr>
        <p:spPr>
          <a:xfrm>
            <a:off x="279763" y="1047750"/>
            <a:ext cx="7315200" cy="38100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Staying Connected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Technology enables communication with family, friends, and professionals regardless of distance through video calls and emails.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Saving Time and Convenience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Many tasks like signing documents and attending appointments can now be done from anywhere, creating convenience and saving time.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Supporting Independence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Technology tools like calendars and email reminders help manage schedules and enhance organization and independence.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Building Confidence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Learning basic technology skills empowers users to feel comfortable and confident using practical digital tools.</a:t>
            </a:r>
          </a:p>
        </p:txBody>
      </p:sp>
    </p:spTree>
    <p:extLst>
      <p:ext uri="{BB962C8B-B14F-4D97-AF65-F5344CB8AC3E}">
        <p14:creationId xmlns:p14="http://schemas.microsoft.com/office/powerpoint/2010/main" val="292836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FE4EE-BD1E-136A-DCE0-0F594BD3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1CA9C-E521-ED52-8292-78D59447B8B3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Introduction to Zoom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FBB1B-B8C3-964E-5233-E6A1EBD62666}"/>
              </a:ext>
            </a:extLst>
          </p:cNvPr>
          <p:cNvSpPr txBox="1"/>
          <p:nvPr/>
        </p:nvSpPr>
        <p:spPr>
          <a:xfrm>
            <a:off x="3276600" y="932296"/>
            <a:ext cx="4953000" cy="4077854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Versatile Video Platform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Zoom enables face-to-face meetings over the internet on multiple devices like computers, tablets, and smartphones.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User-Friendly Access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Enhanced Communication Features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Zoom includes chat, reactions, and screen sharing to improve interaction during meetings.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Comfortable Participation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Familiarizing with Zoom’s basic layout helps reduce anxiety and ensures comfortable meeting participation.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34A31-2BE5-1825-0B7E-E1091D4C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" y="1657350"/>
            <a:ext cx="3078981" cy="24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FD04E-6CB2-38EE-F50E-637DC80B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8F8064-BFA7-7E7A-DC40-F584408E1999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Zoom 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7BCC3-7EBE-EBD4-701C-3CE811227416}"/>
              </a:ext>
            </a:extLst>
          </p:cNvPr>
          <p:cNvSpPr txBox="1"/>
          <p:nvPr/>
        </p:nvSpPr>
        <p:spPr>
          <a:xfrm>
            <a:off x="3124200" y="937246"/>
            <a:ext cx="5029200" cy="35814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Join Early and Prepare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Arriving early allows time to check audio and video settings before the meeting starts.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Mute When Not Speaking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Muting microphones reduces background noise and prevents distractions during meetings.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Engage Respectfully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 chat and reactions appropriately to show respect and stay engaged with the speaker.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Quiet Environment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Sitting in a quiet space and informing others helps minimize interruptions.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05D06-314E-3899-170B-52D1F17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68450"/>
            <a:ext cx="2819400" cy="22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BE684-127A-B23E-2212-36FE12DB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3EFEE0-49B8-0FF4-CC0E-D2AD9E7D8BE7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Introduction to </a:t>
            </a:r>
            <a:r>
              <a:rPr lang="en-US" sz="3200" dirty="0" err="1">
                <a:solidFill>
                  <a:srgbClr val="141B4D"/>
                </a:solidFill>
                <a:latin typeface="Georgia" panose="02040502050405020303" pitchFamily="18" charset="0"/>
              </a:rPr>
              <a:t>DocuSign</a:t>
            </a:r>
            <a:endParaRPr lang="en-US" sz="3200" dirty="0">
              <a:solidFill>
                <a:srgbClr val="141B4D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7A560-AFD2-943A-08D9-145019A5EA18}"/>
              </a:ext>
            </a:extLst>
          </p:cNvPr>
          <p:cNvSpPr txBox="1"/>
          <p:nvPr/>
        </p:nvSpPr>
        <p:spPr>
          <a:xfrm>
            <a:off x="1981200" y="895350"/>
            <a:ext cx="5638800" cy="36576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Electronic Signature Convenience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enables signing documents online without printing or mailing, saving time and effort.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Security and Reliability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provides a safe, secure platform widely trusted by healthcare, banking, real estate, and other sectors.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User-Friendly Interface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offers clear instructions making the signing process easy for all users.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Legal Validity and Acceptance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Electronic signatures through </a:t>
            </a: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are legally valid and widely accepted worldwide.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CAEA6-C140-0695-1C02-97FDAE46B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6" y="1733550"/>
            <a:ext cx="184273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65B17-D752-818B-30A2-FECFD4A0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2054B7-F692-EEE9-E4B2-B79D9C13FF40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How </a:t>
            </a:r>
            <a:r>
              <a:rPr lang="en-US" sz="3200" dirty="0" err="1">
                <a:solidFill>
                  <a:srgbClr val="141B4D"/>
                </a:solidFill>
                <a:latin typeface="Georgia" panose="02040502050405020303" pitchFamily="18" charset="0"/>
              </a:rPr>
              <a:t>DocuSign</a:t>
            </a:r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DC222-06DB-75EF-8EC1-8FC635FBBA95}"/>
              </a:ext>
            </a:extLst>
          </p:cNvPr>
          <p:cNvSpPr txBox="1"/>
          <p:nvPr/>
        </p:nvSpPr>
        <p:spPr>
          <a:xfrm>
            <a:off x="304800" y="1123950"/>
            <a:ext cx="6172200" cy="36576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Secure Document Access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Users receive an email with a secure link to access and review documents ready for signing.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Guided Signing Process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 err="1">
                <a:latin typeface="Franklin Gothic Book" panose="020B0503020102020204" pitchFamily="34" charset="0"/>
              </a:rPr>
              <a:t>DocuSign</a:t>
            </a:r>
            <a:r>
              <a:rPr lang="en-US" sz="1600" dirty="0">
                <a:latin typeface="Franklin Gothic Book" panose="020B0503020102020204" pitchFamily="34" charset="0"/>
              </a:rPr>
              <a:t> guides users step-by-step, highlighting where to read, initial, or sign in the document.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Multiple Signature Options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Users can choose typed, drawn, or saved signature styles to sign documents electronically.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Completion Confirmation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Both sender and signer receive confirmation once the document has been signed and submitted.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AC5FA-1A75-60C1-196A-CD697E6A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00" y="1095375"/>
            <a:ext cx="170078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2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8A87D-BB1D-D3A4-5CD6-98556C8B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A0A643-4E43-22E8-A475-91678DD66204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61950"/>
            <a:ext cx="7581900" cy="5703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141B4D"/>
                </a:solidFill>
                <a:latin typeface="Georgia" panose="02040502050405020303" pitchFamily="18" charset="0"/>
              </a:rPr>
              <a:t>Email Safety Tips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4C6E7-02F4-8B78-B976-6C1A7B4222A7}"/>
              </a:ext>
            </a:extLst>
          </p:cNvPr>
          <p:cNvSpPr txBox="1"/>
          <p:nvPr/>
        </p:nvSpPr>
        <p:spPr>
          <a:xfrm>
            <a:off x="1447800" y="1123950"/>
            <a:ext cx="6172200" cy="365760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Avoid Suspicious Links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Do not click on links or download attachments from untrusted email sources to protect your devices.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Verify Sender’s Identity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Check the sender's email address carefully or contact the organization directly to confirm authenticity.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 Strong Passwords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Use strong, unique passwords for your email accounts to add an extra layer of protection.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Leverage Spam Filters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600" dirty="0">
                <a:latin typeface="Franklin Gothic Book" panose="020B0503020102020204" pitchFamily="34" charset="0"/>
              </a:rPr>
              <a:t>Enable spam filters that automatically move suspicious emails out of your inbox for safer email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05716-5FD4-A4EF-A069-18AACA0E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" y="1428750"/>
            <a:ext cx="13073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6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5587"/>
            <a:ext cx="5965767" cy="71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Upcoming Seminars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527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en-US" sz="2200" spc="15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Bring a Friend to Lunch (Ciro’s Italian Bistro)</a:t>
            </a:r>
          </a:p>
          <a:p>
            <a:pPr eaLnBrk="1" hangingPunct="1"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Tuesday, June 16, 2026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12:00 PM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eaLnBrk="1" hangingPunct="1">
              <a:buNone/>
            </a:pPr>
            <a:r>
              <a:rPr lang="en-US" sz="2200" spc="15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VA Benefits</a:t>
            </a:r>
          </a:p>
          <a:p>
            <a:pPr eaLnBrk="1" hangingPunct="1"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Tuesday, July 7, 2026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11:00 AM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000"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lang="en-US" sz="2200" spc="15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The Manor – If These Walls Could Talk</a:t>
            </a:r>
          </a:p>
          <a:p>
            <a:pPr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Thursday, July 9, 2026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>
                <a:solidFill>
                  <a:schemeClr val="bg2"/>
                </a:solidFill>
                <a:latin typeface="Franklin Gothic Medium" panose="020B0603020102020204" pitchFamily="34" charset="0"/>
              </a:rPr>
              <a:t>11:00 AM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000"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0228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Rodgers&amp;Associates">
      <a:dk1>
        <a:srgbClr val="141B4D"/>
      </a:dk1>
      <a:lt1>
        <a:srgbClr val="FFFFFF"/>
      </a:lt1>
      <a:dk2>
        <a:srgbClr val="141B4D"/>
      </a:dk2>
      <a:lt2>
        <a:srgbClr val="DCE3E2"/>
      </a:lt2>
      <a:accent1>
        <a:srgbClr val="009CDE"/>
      </a:accent1>
      <a:accent2>
        <a:srgbClr val="006951"/>
      </a:accent2>
      <a:accent3>
        <a:srgbClr val="115740"/>
      </a:accent3>
      <a:accent4>
        <a:srgbClr val="006198"/>
      </a:accent4>
      <a:accent5>
        <a:srgbClr val="F2C75C"/>
      </a:accent5>
      <a:accent6>
        <a:srgbClr val="4E5B7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C40DBE7-4913-4D40-AE1D-FDC8B5919659}" vid="{71C27BDB-45CA-F044-8A67-FEB26BBF5A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dgers&amp;Associates">
    <a:dk1>
      <a:srgbClr val="141B4D"/>
    </a:dk1>
    <a:lt1>
      <a:srgbClr val="FFFFFF"/>
    </a:lt1>
    <a:dk2>
      <a:srgbClr val="141B4D"/>
    </a:dk2>
    <a:lt2>
      <a:srgbClr val="DCE3E2"/>
    </a:lt2>
    <a:accent1>
      <a:srgbClr val="009CDE"/>
    </a:accent1>
    <a:accent2>
      <a:srgbClr val="006951"/>
    </a:accent2>
    <a:accent3>
      <a:srgbClr val="115740"/>
    </a:accent3>
    <a:accent4>
      <a:srgbClr val="006198"/>
    </a:accent4>
    <a:accent5>
      <a:srgbClr val="F2C75C"/>
    </a:accent5>
    <a:accent6>
      <a:srgbClr val="4E5B73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Rodgers&amp;Associates">
    <a:dk1>
      <a:srgbClr val="141B4D"/>
    </a:dk1>
    <a:lt1>
      <a:srgbClr val="FFFFFF"/>
    </a:lt1>
    <a:dk2>
      <a:srgbClr val="141B4D"/>
    </a:dk2>
    <a:lt2>
      <a:srgbClr val="DCE3E2"/>
    </a:lt2>
    <a:accent1>
      <a:srgbClr val="009CDE"/>
    </a:accent1>
    <a:accent2>
      <a:srgbClr val="006951"/>
    </a:accent2>
    <a:accent3>
      <a:srgbClr val="115740"/>
    </a:accent3>
    <a:accent4>
      <a:srgbClr val="006198"/>
    </a:accent4>
    <a:accent5>
      <a:srgbClr val="F2C75C"/>
    </a:accent5>
    <a:accent6>
      <a:srgbClr val="4E5B73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6C96666AA6F42954B683BA31BD79D" ma:contentTypeVersion="13" ma:contentTypeDescription="Create a new document." ma:contentTypeScope="" ma:versionID="ffac00e9c999471c4472c92f2e465680">
  <xsd:schema xmlns:xsd="http://www.w3.org/2001/XMLSchema" xmlns:xs="http://www.w3.org/2001/XMLSchema" xmlns:p="http://schemas.microsoft.com/office/2006/metadata/properties" xmlns:ns2="2e103c9d-e5f7-4ae5-8319-802148468506" xmlns:ns3="87bdf95e-cc19-4983-9c32-63abb85e5f88" targetNamespace="http://schemas.microsoft.com/office/2006/metadata/properties" ma:root="true" ma:fieldsID="5b15c4c4b62b7bcec67302214e71b250" ns2:_="" ns3:_="">
    <xsd:import namespace="2e103c9d-e5f7-4ae5-8319-802148468506"/>
    <xsd:import namespace="87bdf95e-cc19-4983-9c32-63abb85e5f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3c9d-e5f7-4ae5-8319-802148468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a9635a-42f9-4ed5-9b85-0938194e2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df95e-cc19-4983-9c32-63abb85e5f8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80ac61-21ec-436e-beaa-c95fc94dfbfd}" ma:internalName="TaxCatchAll" ma:showField="CatchAllData" ma:web="87bdf95e-cc19-4983-9c32-63abb85e5f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bdf95e-cc19-4983-9c32-63abb85e5f88" xsi:nil="true"/>
    <lcf76f155ced4ddcb4097134ff3c332f xmlns="2e103c9d-e5f7-4ae5-8319-8021484685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C68595-BD7A-49D1-A252-A094CF4D45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1BE2B-0934-47AD-BE5B-F815BCB2A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3c9d-e5f7-4ae5-8319-802148468506"/>
    <ds:schemaRef ds:uri="87bdf95e-cc19-4983-9c32-63abb85e5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B9150C-F0AF-4515-B1C1-FEDB49DE70BF}">
  <ds:schemaRefs>
    <ds:schemaRef ds:uri="http://schemas.microsoft.com/office/2006/metadata/properties"/>
    <ds:schemaRef ds:uri="http://schemas.microsoft.com/office/infopath/2007/PartnerControls"/>
    <ds:schemaRef ds:uri="87bdf95e-cc19-4983-9c32-63abb85e5f88"/>
    <ds:schemaRef ds:uri="2e103c9d-e5f7-4ae5-8319-8021484685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Seminar PowerPoint Template (1)</Template>
  <TotalTime>73</TotalTime>
  <Words>598</Words>
  <Application>Microsoft Office PowerPoint</Application>
  <PresentationFormat>On-screen Show (16:9)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Georgia</vt:lpstr>
      <vt:lpstr>Wingdings</vt:lpstr>
      <vt:lpstr>Office Theme</vt:lpstr>
      <vt:lpstr>How to Use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Seminars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Patrick, Jeremie</dc:creator>
  <cp:lastModifiedBy>Hershey, Christopher</cp:lastModifiedBy>
  <cp:revision>4</cp:revision>
  <cp:lastPrinted>2014-01-08T19:03:28Z</cp:lastPrinted>
  <dcterms:created xsi:type="dcterms:W3CDTF">2026-05-21T15:24:43Z</dcterms:created>
  <dcterms:modified xsi:type="dcterms:W3CDTF">2026-06-02T20:07:33Z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0x0101004DC6C96666AA6F42954B683BA31BD79D</vt:lpwstr>
  </property>
  <property fmtid="{D5CDD505-2E9C-101B-9397-08002B2CF9AE}" pid="3" name="MediaServiceImageTags">
    <vt:lpwstr/>
  </property>
</Properties>
</file>